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92" r:id="rId4"/>
    <p:sldId id="293" r:id="rId5"/>
    <p:sldId id="295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6FC2D-E0AD-43F4-8E8A-5C3F2BB82E91}" v="27" dt="2020-09-21T09:20:39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9BF6FC2D-E0AD-43F4-8E8A-5C3F2BB82E91}"/>
    <pc:docChg chg="undo custSel addSld modSld sldOrd">
      <pc:chgData name="Thomas Noordeloos" userId="7c446670-7459-44eb-8c93-60d80c060528" providerId="ADAL" clId="{9BF6FC2D-E0AD-43F4-8E8A-5C3F2BB82E91}" dt="2020-09-21T09:20:52.037" v="442" actId="1076"/>
      <pc:docMkLst>
        <pc:docMk/>
      </pc:docMkLst>
      <pc:sldChg chg="addSp delSp modSp add mod">
        <pc:chgData name="Thomas Noordeloos" userId="7c446670-7459-44eb-8c93-60d80c060528" providerId="ADAL" clId="{9BF6FC2D-E0AD-43F4-8E8A-5C3F2BB82E91}" dt="2020-09-21T08:33:50.662" v="145" actId="108"/>
        <pc:sldMkLst>
          <pc:docMk/>
          <pc:sldMk cId="3017394020" sldId="293"/>
        </pc:sldMkLst>
        <pc:spChg chg="add mod">
          <ac:chgData name="Thomas Noordeloos" userId="7c446670-7459-44eb-8c93-60d80c060528" providerId="ADAL" clId="{9BF6FC2D-E0AD-43F4-8E8A-5C3F2BB82E91}" dt="2020-09-21T08:33:50.662" v="145" actId="108"/>
          <ac:spMkLst>
            <pc:docMk/>
            <pc:sldMk cId="3017394020" sldId="293"/>
            <ac:spMk id="2" creationId="{82A8A26D-0357-4424-9FF9-C2CDC6669181}"/>
          </ac:spMkLst>
        </pc:spChg>
        <pc:picChg chg="del mod">
          <ac:chgData name="Thomas Noordeloos" userId="7c446670-7459-44eb-8c93-60d80c060528" providerId="ADAL" clId="{9BF6FC2D-E0AD-43F4-8E8A-5C3F2BB82E91}" dt="2020-09-21T08:26:03.222" v="99" actId="478"/>
          <ac:picMkLst>
            <pc:docMk/>
            <pc:sldMk cId="3017394020" sldId="293"/>
            <ac:picMk id="11" creationId="{C4BCB57D-BDC4-4830-B5E7-F7F0CF74575B}"/>
          </ac:picMkLst>
        </pc:picChg>
      </pc:sldChg>
      <pc:sldChg chg="modSp add mod">
        <pc:chgData name="Thomas Noordeloos" userId="7c446670-7459-44eb-8c93-60d80c060528" providerId="ADAL" clId="{9BF6FC2D-E0AD-43F4-8E8A-5C3F2BB82E91}" dt="2020-09-21T08:34:10.775" v="149" actId="207"/>
        <pc:sldMkLst>
          <pc:docMk/>
          <pc:sldMk cId="1449217028" sldId="294"/>
        </pc:sldMkLst>
        <pc:spChg chg="mod">
          <ac:chgData name="Thomas Noordeloos" userId="7c446670-7459-44eb-8c93-60d80c060528" providerId="ADAL" clId="{9BF6FC2D-E0AD-43F4-8E8A-5C3F2BB82E91}" dt="2020-09-21T08:34:10.775" v="149" actId="207"/>
          <ac:spMkLst>
            <pc:docMk/>
            <pc:sldMk cId="1449217028" sldId="294"/>
            <ac:spMk id="2" creationId="{82A8A26D-0357-4424-9FF9-C2CDC6669181}"/>
          </ac:spMkLst>
        </pc:spChg>
      </pc:sldChg>
      <pc:sldChg chg="add">
        <pc:chgData name="Thomas Noordeloos" userId="7c446670-7459-44eb-8c93-60d80c060528" providerId="ADAL" clId="{9BF6FC2D-E0AD-43F4-8E8A-5C3F2BB82E91}" dt="2020-09-21T08:33:44.207" v="144" actId="2890"/>
        <pc:sldMkLst>
          <pc:docMk/>
          <pc:sldMk cId="3938229302" sldId="295"/>
        </pc:sldMkLst>
      </pc:sldChg>
      <pc:sldChg chg="modSp add mod">
        <pc:chgData name="Thomas Noordeloos" userId="7c446670-7459-44eb-8c93-60d80c060528" providerId="ADAL" clId="{9BF6FC2D-E0AD-43F4-8E8A-5C3F2BB82E91}" dt="2020-09-21T08:35:17.556" v="155" actId="207"/>
        <pc:sldMkLst>
          <pc:docMk/>
          <pc:sldMk cId="3818869229" sldId="296"/>
        </pc:sldMkLst>
        <pc:spChg chg="mod">
          <ac:chgData name="Thomas Noordeloos" userId="7c446670-7459-44eb-8c93-60d80c060528" providerId="ADAL" clId="{9BF6FC2D-E0AD-43F4-8E8A-5C3F2BB82E91}" dt="2020-09-21T08:35:17.556" v="155" actId="207"/>
          <ac:spMkLst>
            <pc:docMk/>
            <pc:sldMk cId="3818869229" sldId="296"/>
            <ac:spMk id="2" creationId="{82A8A26D-0357-4424-9FF9-C2CDC6669181}"/>
          </ac:spMkLst>
        </pc:spChg>
      </pc:sldChg>
      <pc:sldChg chg="addSp delSp modSp add mod">
        <pc:chgData name="Thomas Noordeloos" userId="7c446670-7459-44eb-8c93-60d80c060528" providerId="ADAL" clId="{9BF6FC2D-E0AD-43F4-8E8A-5C3F2BB82E91}" dt="2020-09-21T08:43:32.020" v="181" actId="20577"/>
        <pc:sldMkLst>
          <pc:docMk/>
          <pc:sldMk cId="3528056311" sldId="297"/>
        </pc:sldMkLst>
        <pc:spChg chg="mod">
          <ac:chgData name="Thomas Noordeloos" userId="7c446670-7459-44eb-8c93-60d80c060528" providerId="ADAL" clId="{9BF6FC2D-E0AD-43F4-8E8A-5C3F2BB82E91}" dt="2020-09-21T08:43:32.020" v="181" actId="20577"/>
          <ac:spMkLst>
            <pc:docMk/>
            <pc:sldMk cId="3528056311" sldId="297"/>
            <ac:spMk id="2" creationId="{82A8A26D-0357-4424-9FF9-C2CDC6669181}"/>
          </ac:spMkLst>
        </pc:spChg>
        <pc:spChg chg="add del mod">
          <ac:chgData name="Thomas Noordeloos" userId="7c446670-7459-44eb-8c93-60d80c060528" providerId="ADAL" clId="{9BF6FC2D-E0AD-43F4-8E8A-5C3F2BB82E91}" dt="2020-09-21T08:39:22.663" v="168" actId="478"/>
          <ac:spMkLst>
            <pc:docMk/>
            <pc:sldMk cId="3528056311" sldId="297"/>
            <ac:spMk id="5" creationId="{11F1436E-74D1-4644-AB28-2504E77D77C1}"/>
          </ac:spMkLst>
        </pc:spChg>
        <pc:spChg chg="add mod">
          <ac:chgData name="Thomas Noordeloos" userId="7c446670-7459-44eb-8c93-60d80c060528" providerId="ADAL" clId="{9BF6FC2D-E0AD-43F4-8E8A-5C3F2BB82E91}" dt="2020-09-21T08:39:26.859" v="170" actId="207"/>
          <ac:spMkLst>
            <pc:docMk/>
            <pc:sldMk cId="3528056311" sldId="297"/>
            <ac:spMk id="7" creationId="{FE3EA2D0-9108-44F0-BAC1-42A4D44C762F}"/>
          </ac:spMkLst>
        </pc:spChg>
        <pc:picChg chg="add mod">
          <ac:chgData name="Thomas Noordeloos" userId="7c446670-7459-44eb-8c93-60d80c060528" providerId="ADAL" clId="{9BF6FC2D-E0AD-43F4-8E8A-5C3F2BB82E91}" dt="2020-09-21T08:41:06.635" v="175" actId="1076"/>
          <ac:picMkLst>
            <pc:docMk/>
            <pc:sldMk cId="3528056311" sldId="297"/>
            <ac:picMk id="1026" creationId="{342714AE-4401-4C67-8BB3-37E092FC9C24}"/>
          </ac:picMkLst>
        </pc:picChg>
      </pc:sldChg>
      <pc:sldChg chg="addSp delSp modSp add mod modAnim">
        <pc:chgData name="Thomas Noordeloos" userId="7c446670-7459-44eb-8c93-60d80c060528" providerId="ADAL" clId="{9BF6FC2D-E0AD-43F4-8E8A-5C3F2BB82E91}" dt="2020-09-21T08:54:42.107" v="412"/>
        <pc:sldMkLst>
          <pc:docMk/>
          <pc:sldMk cId="2788836385" sldId="298"/>
        </pc:sldMkLst>
        <pc:spChg chg="mod">
          <ac:chgData name="Thomas Noordeloos" userId="7c446670-7459-44eb-8c93-60d80c060528" providerId="ADAL" clId="{9BF6FC2D-E0AD-43F4-8E8A-5C3F2BB82E91}" dt="2020-09-21T08:45:30.551" v="188" actId="20577"/>
          <ac:spMkLst>
            <pc:docMk/>
            <pc:sldMk cId="2788836385" sldId="298"/>
            <ac:spMk id="2" creationId="{82A8A26D-0357-4424-9FF9-C2CDC6669181}"/>
          </ac:spMkLst>
        </pc:spChg>
        <pc:spChg chg="add mod">
          <ac:chgData name="Thomas Noordeloos" userId="7c446670-7459-44eb-8c93-60d80c060528" providerId="ADAL" clId="{9BF6FC2D-E0AD-43F4-8E8A-5C3F2BB82E91}" dt="2020-09-21T08:46:01.678" v="243" actId="114"/>
          <ac:spMkLst>
            <pc:docMk/>
            <pc:sldMk cId="2788836385" sldId="298"/>
            <ac:spMk id="3" creationId="{38BBCAB4-82AD-487D-A9B8-25A3C7918948}"/>
          </ac:spMkLst>
        </pc:spChg>
        <pc:spChg chg="add del mod">
          <ac:chgData name="Thomas Noordeloos" userId="7c446670-7459-44eb-8c93-60d80c060528" providerId="ADAL" clId="{9BF6FC2D-E0AD-43F4-8E8A-5C3F2BB82E91}" dt="2020-09-21T08:51:34.264" v="298" actId="478"/>
          <ac:spMkLst>
            <pc:docMk/>
            <pc:sldMk cId="2788836385" sldId="298"/>
            <ac:spMk id="4" creationId="{D14EB790-6DB8-486B-8A7C-1BDACD947C84}"/>
          </ac:spMkLst>
        </pc:spChg>
        <pc:spChg chg="del">
          <ac:chgData name="Thomas Noordeloos" userId="7c446670-7459-44eb-8c93-60d80c060528" providerId="ADAL" clId="{9BF6FC2D-E0AD-43F4-8E8A-5C3F2BB82E91}" dt="2020-09-21T08:41:58.988" v="177" actId="478"/>
          <ac:spMkLst>
            <pc:docMk/>
            <pc:sldMk cId="2788836385" sldId="298"/>
            <ac:spMk id="7" creationId="{FE3EA2D0-9108-44F0-BAC1-42A4D44C762F}"/>
          </ac:spMkLst>
        </pc:spChg>
        <pc:spChg chg="add mod">
          <ac:chgData name="Thomas Noordeloos" userId="7c446670-7459-44eb-8c93-60d80c060528" providerId="ADAL" clId="{9BF6FC2D-E0AD-43F4-8E8A-5C3F2BB82E91}" dt="2020-09-21T08:54:32.255" v="411" actId="5793"/>
          <ac:spMkLst>
            <pc:docMk/>
            <pc:sldMk cId="2788836385" sldId="298"/>
            <ac:spMk id="15" creationId="{C49A58CF-04BD-4DEF-97EE-788EB5D0402C}"/>
          </ac:spMkLst>
        </pc:spChg>
        <pc:grpChg chg="add mod">
          <ac:chgData name="Thomas Noordeloos" userId="7c446670-7459-44eb-8c93-60d80c060528" providerId="ADAL" clId="{9BF6FC2D-E0AD-43F4-8E8A-5C3F2BB82E91}" dt="2020-09-21T08:51:52.917" v="301" actId="164"/>
          <ac:grpSpMkLst>
            <pc:docMk/>
            <pc:sldMk cId="2788836385" sldId="298"/>
            <ac:grpSpMk id="8" creationId="{23F42C4E-8FA2-4421-99C1-CF38AEA8AA8D}"/>
          </ac:grpSpMkLst>
        </pc:grpChg>
        <pc:grpChg chg="add mod">
          <ac:chgData name="Thomas Noordeloos" userId="7c446670-7459-44eb-8c93-60d80c060528" providerId="ADAL" clId="{9BF6FC2D-E0AD-43F4-8E8A-5C3F2BB82E91}" dt="2020-09-21T08:51:52.917" v="301" actId="164"/>
          <ac:grpSpMkLst>
            <pc:docMk/>
            <pc:sldMk cId="2788836385" sldId="298"/>
            <ac:grpSpMk id="12" creationId="{0103245B-3CF5-44AA-8377-0911B7A8545F}"/>
          </ac:grpSpMkLst>
        </pc:grpChg>
        <pc:picChg chg="mod">
          <ac:chgData name="Thomas Noordeloos" userId="7c446670-7459-44eb-8c93-60d80c060528" providerId="ADAL" clId="{9BF6FC2D-E0AD-43F4-8E8A-5C3F2BB82E91}" dt="2020-09-21T08:48:46.740" v="244"/>
          <ac:picMkLst>
            <pc:docMk/>
            <pc:sldMk cId="2788836385" sldId="298"/>
            <ac:picMk id="9" creationId="{B8AE70D8-5AE3-42F7-A718-D17ABB9CB385}"/>
          </ac:picMkLst>
        </pc:picChg>
        <pc:picChg chg="mod">
          <ac:chgData name="Thomas Noordeloos" userId="7c446670-7459-44eb-8c93-60d80c060528" providerId="ADAL" clId="{9BF6FC2D-E0AD-43F4-8E8A-5C3F2BB82E91}" dt="2020-09-21T08:48:46.740" v="244"/>
          <ac:picMkLst>
            <pc:docMk/>
            <pc:sldMk cId="2788836385" sldId="298"/>
            <ac:picMk id="10" creationId="{046EFEA4-397E-434A-9FDE-482A8C629DF3}"/>
          </ac:picMkLst>
        </pc:picChg>
        <pc:picChg chg="add mod modCrop">
          <ac:chgData name="Thomas Noordeloos" userId="7c446670-7459-44eb-8c93-60d80c060528" providerId="ADAL" clId="{9BF6FC2D-E0AD-43F4-8E8A-5C3F2BB82E91}" dt="2020-09-21T08:51:52.917" v="301" actId="164"/>
          <ac:picMkLst>
            <pc:docMk/>
            <pc:sldMk cId="2788836385" sldId="298"/>
            <ac:picMk id="11" creationId="{C89154CB-B52C-416B-AE3D-78796868ACFA}"/>
          </ac:picMkLst>
        </pc:picChg>
        <pc:picChg chg="add del mod">
          <ac:chgData name="Thomas Noordeloos" userId="7c446670-7459-44eb-8c93-60d80c060528" providerId="ADAL" clId="{9BF6FC2D-E0AD-43F4-8E8A-5C3F2BB82E91}" dt="2020-09-21T08:52:14.338" v="305" actId="478"/>
          <ac:picMkLst>
            <pc:docMk/>
            <pc:sldMk cId="2788836385" sldId="298"/>
            <ac:picMk id="14" creationId="{D7C6EECC-EB8E-4CFE-AADC-6E3B7A9A885A}"/>
          </ac:picMkLst>
        </pc:picChg>
        <pc:picChg chg="del">
          <ac:chgData name="Thomas Noordeloos" userId="7c446670-7459-44eb-8c93-60d80c060528" providerId="ADAL" clId="{9BF6FC2D-E0AD-43F4-8E8A-5C3F2BB82E91}" dt="2020-09-21T08:41:58.988" v="177" actId="478"/>
          <ac:picMkLst>
            <pc:docMk/>
            <pc:sldMk cId="2788836385" sldId="298"/>
            <ac:picMk id="1026" creationId="{342714AE-4401-4C67-8BB3-37E092FC9C24}"/>
          </ac:picMkLst>
        </pc:picChg>
      </pc:sldChg>
      <pc:sldChg chg="modSp add mod ord">
        <pc:chgData name="Thomas Noordeloos" userId="7c446670-7459-44eb-8c93-60d80c060528" providerId="ADAL" clId="{9BF6FC2D-E0AD-43F4-8E8A-5C3F2BB82E91}" dt="2020-09-21T08:56:53.716" v="420" actId="108"/>
        <pc:sldMkLst>
          <pc:docMk/>
          <pc:sldMk cId="2649121041" sldId="299"/>
        </pc:sldMkLst>
        <pc:spChg chg="mod">
          <ac:chgData name="Thomas Noordeloos" userId="7c446670-7459-44eb-8c93-60d80c060528" providerId="ADAL" clId="{9BF6FC2D-E0AD-43F4-8E8A-5C3F2BB82E91}" dt="2020-09-21T08:56:53.716" v="420" actId="108"/>
          <ac:spMkLst>
            <pc:docMk/>
            <pc:sldMk cId="2649121041" sldId="299"/>
            <ac:spMk id="2" creationId="{82A8A26D-0357-4424-9FF9-C2CDC6669181}"/>
          </ac:spMkLst>
        </pc:spChg>
      </pc:sldChg>
      <pc:sldChg chg="addSp modSp add mod">
        <pc:chgData name="Thomas Noordeloos" userId="7c446670-7459-44eb-8c93-60d80c060528" providerId="ADAL" clId="{9BF6FC2D-E0AD-43F4-8E8A-5C3F2BB82E91}" dt="2020-09-21T09:18:06.247" v="427" actId="1076"/>
        <pc:sldMkLst>
          <pc:docMk/>
          <pc:sldMk cId="2215398786" sldId="300"/>
        </pc:sldMkLst>
        <pc:spChg chg="mod">
          <ac:chgData name="Thomas Noordeloos" userId="7c446670-7459-44eb-8c93-60d80c060528" providerId="ADAL" clId="{9BF6FC2D-E0AD-43F4-8E8A-5C3F2BB82E91}" dt="2020-09-21T08:57:26.375" v="424" actId="20577"/>
          <ac:spMkLst>
            <pc:docMk/>
            <pc:sldMk cId="2215398786" sldId="300"/>
            <ac:spMk id="2" creationId="{82A8A26D-0357-4424-9FF9-C2CDC6669181}"/>
          </ac:spMkLst>
        </pc:spChg>
        <pc:picChg chg="add mod">
          <ac:chgData name="Thomas Noordeloos" userId="7c446670-7459-44eb-8c93-60d80c060528" providerId="ADAL" clId="{9BF6FC2D-E0AD-43F4-8E8A-5C3F2BB82E91}" dt="2020-09-21T09:18:06.247" v="427" actId="1076"/>
          <ac:picMkLst>
            <pc:docMk/>
            <pc:sldMk cId="2215398786" sldId="300"/>
            <ac:picMk id="4" creationId="{63C74C16-93BD-4259-B467-8B2D1A45B49B}"/>
          </ac:picMkLst>
        </pc:picChg>
      </pc:sldChg>
      <pc:sldChg chg="modSp add mod ord">
        <pc:chgData name="Thomas Noordeloos" userId="7c446670-7459-44eb-8c93-60d80c060528" providerId="ADAL" clId="{9BF6FC2D-E0AD-43F4-8E8A-5C3F2BB82E91}" dt="2020-09-21T09:19:42.425" v="436" actId="108"/>
        <pc:sldMkLst>
          <pc:docMk/>
          <pc:sldMk cId="600423601" sldId="301"/>
        </pc:sldMkLst>
        <pc:spChg chg="mod">
          <ac:chgData name="Thomas Noordeloos" userId="7c446670-7459-44eb-8c93-60d80c060528" providerId="ADAL" clId="{9BF6FC2D-E0AD-43F4-8E8A-5C3F2BB82E91}" dt="2020-09-21T09:19:42.425" v="436" actId="108"/>
          <ac:spMkLst>
            <pc:docMk/>
            <pc:sldMk cId="600423601" sldId="301"/>
            <ac:spMk id="2" creationId="{82A8A26D-0357-4424-9FF9-C2CDC6669181}"/>
          </ac:spMkLst>
        </pc:spChg>
      </pc:sldChg>
      <pc:sldChg chg="addSp modSp add mod">
        <pc:chgData name="Thomas Noordeloos" userId="7c446670-7459-44eb-8c93-60d80c060528" providerId="ADAL" clId="{9BF6FC2D-E0AD-43F4-8E8A-5C3F2BB82E91}" dt="2020-09-21T09:20:52.037" v="442" actId="1076"/>
        <pc:sldMkLst>
          <pc:docMk/>
          <pc:sldMk cId="2458508897" sldId="302"/>
        </pc:sldMkLst>
        <pc:spChg chg="mod">
          <ac:chgData name="Thomas Noordeloos" userId="7c446670-7459-44eb-8c93-60d80c060528" providerId="ADAL" clId="{9BF6FC2D-E0AD-43F4-8E8A-5C3F2BB82E91}" dt="2020-09-21T09:19:59.685" v="437" actId="6549"/>
          <ac:spMkLst>
            <pc:docMk/>
            <pc:sldMk cId="2458508897" sldId="302"/>
            <ac:spMk id="2" creationId="{82A8A26D-0357-4424-9FF9-C2CDC6669181}"/>
          </ac:spMkLst>
        </pc:spChg>
        <pc:graphicFrameChg chg="add mod">
          <ac:chgData name="Thomas Noordeloos" userId="7c446670-7459-44eb-8c93-60d80c060528" providerId="ADAL" clId="{9BF6FC2D-E0AD-43F4-8E8A-5C3F2BB82E91}" dt="2020-09-21T09:20:52.037" v="442" actId="1076"/>
          <ac:graphicFrameMkLst>
            <pc:docMk/>
            <pc:sldMk cId="2458508897" sldId="302"/>
            <ac:graphicFrameMk id="3" creationId="{CDF804AD-2D39-4AE1-A74B-3CC60D1DE3DD}"/>
          </ac:graphicFrameMkLst>
        </pc:graphicFrameChg>
        <pc:graphicFrameChg chg="add mod">
          <ac:chgData name="Thomas Noordeloos" userId="7c446670-7459-44eb-8c93-60d80c060528" providerId="ADAL" clId="{9BF6FC2D-E0AD-43F4-8E8A-5C3F2BB82E91}" dt="2020-09-21T09:20:46.839" v="441" actId="1076"/>
          <ac:graphicFrameMkLst>
            <pc:docMk/>
            <pc:sldMk cId="2458508897" sldId="302"/>
            <ac:graphicFrameMk id="4" creationId="{5A61AE0A-F671-4505-BCB6-5E5418C585C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4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22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8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6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8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1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1800" b="1" i="0" u="none" strike="noStrike" baseline="0" dirty="0">
                <a:latin typeface="___WRD_EMBED_SUB_50"/>
              </a:rPr>
              <a:t>Norm voor voldoende: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  <a:p>
            <a:endParaRPr lang="nl-NL" sz="1800" b="0" i="0" u="none" strike="noStrike" baseline="0" dirty="0">
              <a:latin typeface="___WRD_EMBED_SUB_50"/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- Je analyseert grondig gegevens over de opbrengst en trekt hieruit logische conclusies. </a:t>
            </a:r>
          </a:p>
          <a:p>
            <a:r>
              <a:rPr lang="nl-NL" sz="2000" b="0" i="0" u="none" strike="noStrike" baseline="0" dirty="0">
                <a:latin typeface="___WRD_EMBED_SUB_50"/>
              </a:rPr>
              <a:t>- Je maakt realistische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kostenberekeningen</a:t>
            </a:r>
            <a:r>
              <a:rPr lang="nl-NL" sz="2000" b="0" i="0" u="none" strike="noStrike" baseline="0" dirty="0">
                <a:latin typeface="___WRD_EMBED_SUB_50"/>
              </a:rPr>
              <a:t> en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begrotingsvoorstellen</a:t>
            </a:r>
            <a:r>
              <a:rPr lang="nl-NL" sz="2000" b="0" i="0" u="none" strike="noStrike" baseline="0" dirty="0">
                <a:latin typeface="___WRD_EMBED_SUB_50"/>
              </a:rPr>
              <a:t>. </a:t>
            </a:r>
          </a:p>
          <a:p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- Je maakt volledige en nauwkeurige rapportages van de </a:t>
            </a:r>
            <a:r>
              <a:rPr lang="nl-NL" sz="2000" b="1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analyses</a:t>
            </a:r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 van de opbrengst.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912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0" u="none" strike="noStrike" baseline="0" dirty="0">
                <a:latin typeface="___WRD_EMBED_SUB_50"/>
              </a:rPr>
              <a:t>- Je maakt realistische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kostenberekeningen</a:t>
            </a:r>
            <a:r>
              <a:rPr lang="nl-NL" sz="2000" b="0" i="0" u="none" strike="noStrike" baseline="0" dirty="0">
                <a:latin typeface="___WRD_EMBED_SUB_50"/>
              </a:rPr>
              <a:t> en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begrotingsvoorstellen</a:t>
            </a:r>
            <a:r>
              <a:rPr lang="nl-NL" sz="2000" b="0" i="0" u="none" strike="noStrike" baseline="0" dirty="0">
                <a:latin typeface="___WRD_EMBED_SUB_50"/>
              </a:rPr>
              <a:t>.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C74C16-93BD-4259-B467-8B2D1A45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08" y="2519452"/>
            <a:ext cx="6924583" cy="36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1800" b="1" i="0" u="none" strike="noStrike" baseline="0" dirty="0">
                <a:latin typeface="___WRD_EMBED_SUB_50"/>
              </a:rPr>
              <a:t>Norm voor voldoende: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  <a:p>
            <a:endParaRPr lang="nl-NL" sz="1800" b="0" i="0" u="none" strike="noStrike" baseline="0" dirty="0">
              <a:latin typeface="___WRD_EMBED_SUB_50"/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- Je analyseert grondig gegevens over de opbrengst en trekt hieruit logische conclusies. </a:t>
            </a: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- Je maakt realistische kostenberekeningen en begrotingsvoorstellen. </a:t>
            </a:r>
          </a:p>
          <a:p>
            <a:r>
              <a:rPr lang="nl-NL" sz="2000" dirty="0">
                <a:latin typeface="___WRD_EMBED_SUB_50"/>
              </a:rPr>
              <a:t>- Je maakt volledige en nauwkeurige rapportages van de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analyses</a:t>
            </a:r>
            <a:r>
              <a:rPr lang="nl-NL" sz="2000" dirty="0">
                <a:latin typeface="___WRD_EMBED_SUB_50"/>
              </a:rPr>
              <a:t> van de opbrengst.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04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___WRD_EMBED_SUB_50"/>
              </a:rPr>
              <a:t>- Je maakt volledige en nauwkeurige rapportages van de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analyses</a:t>
            </a:r>
            <a:r>
              <a:rPr lang="nl-NL" sz="2000" dirty="0">
                <a:latin typeface="___WRD_EMBED_SUB_50"/>
              </a:rPr>
              <a:t> van de opbrengst.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CDF804AD-2D39-4AE1-A74B-3CC60D1DE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4620"/>
              </p:ext>
            </p:extLst>
          </p:nvPr>
        </p:nvGraphicFramePr>
        <p:xfrm>
          <a:off x="1917250" y="2872627"/>
          <a:ext cx="3670300" cy="269748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152545938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38104357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59144664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5916121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effectLst/>
                          <a:latin typeface="Arial" panose="020B0604020202020204" pitchFamily="34" charset="0"/>
                        </a:rPr>
                        <a:t>Kosten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Tarief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Totaal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1848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Uren personeel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€ 35,60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€ 17.800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1218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Materialen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€ 1.000.000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9287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€ 207.200,00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€ 207.200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17341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Promotie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€ 50.000,00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616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Machines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€ 100.000,00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€ 300.000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15016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Gebouwen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€ 1.125.000,00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€ 1.125.000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377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9184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489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5794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7333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698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067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6538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1208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effectLst/>
                          <a:latin typeface="Arial" panose="020B0604020202020204" pitchFamily="34" charset="0"/>
                        </a:rPr>
                        <a:t>Totaal Kosten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 dirty="0">
                          <a:effectLst/>
                          <a:latin typeface="Arial" panose="020B0604020202020204" pitchFamily="34" charset="0"/>
                        </a:rPr>
                        <a:t>€ 2.700.000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79382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A61AE0A-F671-4505-BCB6-5E5418C58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32105"/>
              </p:ext>
            </p:extLst>
          </p:nvPr>
        </p:nvGraphicFramePr>
        <p:xfrm>
          <a:off x="6293836" y="2874496"/>
          <a:ext cx="3670300" cy="269748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339658091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55845426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58909668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827491809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effectLst/>
                          <a:latin typeface="Arial" panose="020B0604020202020204" pitchFamily="34" charset="0"/>
                        </a:rPr>
                        <a:t>Baten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Tarief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Totaal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6863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Omzet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€ 5.000.000,00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€ 150.000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1254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Klanttevredenheid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€ 5.000.000,00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019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Hogere service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€ 400.000,00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€ 1.200.000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40019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Kwalitatieve producten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€ 35.000,00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€ 210.000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6022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Lagere kosten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€ 5.000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5114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Minder personeel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€ 100.000,00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€ 200.000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6064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Hogere bezettingsgraad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€ 62.000,00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€ 124.000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32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944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1117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8528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4268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1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99448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€ 0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3706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1" i="0" u="none" strike="noStrike">
                          <a:effectLst/>
                          <a:latin typeface="Arial" panose="020B0604020202020204" pitchFamily="34" charset="0"/>
                        </a:rPr>
                        <a:t>Totaal Baten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900" b="0" i="0" u="none" strike="noStrike" dirty="0">
                          <a:effectLst/>
                          <a:latin typeface="Arial" panose="020B0604020202020204" pitchFamily="34" charset="0"/>
                        </a:rPr>
                        <a:t>€ 1.939.000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78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50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CB57D-BDC4-4830-B5E7-F7F0CF74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690688"/>
            <a:ext cx="8658225" cy="4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2000" b="1" i="0" u="none" strike="noStrike" baseline="0" dirty="0">
                <a:latin typeface="___WRD_EMBED_SUB_50"/>
              </a:rPr>
              <a:t>Resultaat</a:t>
            </a:r>
            <a:r>
              <a:rPr lang="nl-NL" sz="2000" b="0" i="0" u="none" strike="noStrike" baseline="0" dirty="0">
                <a:latin typeface="___WRD_EMBED_SUB_50"/>
              </a:rPr>
              <a:t>: </a:t>
            </a:r>
          </a:p>
          <a:p>
            <a:endParaRPr lang="nl-NL" sz="2000" b="0" i="0" u="none" strike="noStrike" baseline="0" dirty="0">
              <a:latin typeface="___WRD_EMBED_SUB_50"/>
            </a:endParaRPr>
          </a:p>
          <a:p>
            <a:r>
              <a:rPr lang="nl-NL" sz="2000" b="0" i="0" u="none" strike="noStrike" baseline="0" dirty="0">
                <a:latin typeface="___WRD_EMBED_SUB_50"/>
              </a:rPr>
              <a:t>Er is een </a:t>
            </a:r>
            <a:r>
              <a:rPr lang="nl-NL" sz="2000" dirty="0">
                <a:latin typeface="___WRD_EMBED_SUB_50"/>
              </a:rPr>
              <a:t>voorstel voor de begroting gedaan, onderbouwd met een rapportage van opbrengsten en kostenberekeningen. 	</a:t>
            </a:r>
          </a:p>
          <a:p>
            <a:r>
              <a:rPr lang="nl-NL" sz="1800" b="0" i="0" u="none" strike="noStrike" baseline="0" dirty="0">
                <a:latin typeface="___WRD_EMBED_SUB_5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173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2000" b="1" i="0" u="none" strike="noStrike" baseline="0" dirty="0">
                <a:latin typeface="___WRD_EMBED_SUB_50"/>
              </a:rPr>
              <a:t>Resultaat</a:t>
            </a:r>
            <a:r>
              <a:rPr lang="nl-NL" sz="2000" b="0" i="0" u="none" strike="noStrike" baseline="0" dirty="0">
                <a:latin typeface="___WRD_EMBED_SUB_50"/>
              </a:rPr>
              <a:t>: </a:t>
            </a:r>
          </a:p>
          <a:p>
            <a:endParaRPr lang="nl-NL" sz="2000" b="0" i="0" u="none" strike="noStrike" baseline="0" dirty="0">
              <a:latin typeface="___WRD_EMBED_SUB_50"/>
            </a:endParaRPr>
          </a:p>
          <a:p>
            <a:r>
              <a:rPr lang="nl-NL" sz="2000" b="0" i="0" u="none" strike="noStrike" baseline="0" dirty="0">
                <a:latin typeface="___WRD_EMBED_SUB_50"/>
              </a:rPr>
              <a:t>Er is een voorstel voor de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begroting</a:t>
            </a:r>
            <a:r>
              <a:rPr lang="nl-NL" sz="2000" b="0" i="0" u="none" strike="noStrike" baseline="0" dirty="0">
                <a:latin typeface="___WRD_EMBED_SUB_50"/>
              </a:rPr>
              <a:t> gedaan, onderbouwd met een rapportage van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opbrengsten</a:t>
            </a:r>
            <a:r>
              <a:rPr lang="nl-NL" sz="2000" b="0" i="0" u="none" strike="noStrike" baseline="0" dirty="0">
                <a:latin typeface="___WRD_EMBED_SUB_50"/>
              </a:rPr>
              <a:t> en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kostenberekeningen</a:t>
            </a:r>
            <a:r>
              <a:rPr lang="nl-NL" sz="20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  <a:p>
            <a:r>
              <a:rPr lang="nl-NL" sz="1800" b="0" i="0" u="none" strike="noStrike" baseline="0" dirty="0">
                <a:latin typeface="___WRD_EMBED_SUB_5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93822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1800" b="1" i="0" u="none" strike="noStrike" baseline="0" dirty="0">
                <a:latin typeface="___WRD_EMBED_SUB_50"/>
              </a:rPr>
              <a:t>Norm voor voldoende: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  <a:p>
            <a:endParaRPr lang="nl-NL" sz="1800" b="0" i="0" u="none" strike="noStrike" baseline="0" dirty="0">
              <a:latin typeface="___WRD_EMBED_SUB_50"/>
            </a:endParaRPr>
          </a:p>
          <a:p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- Je analyseert grondig gegevens over de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opbrengst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 en trekt hieruit logische conclusies. </a:t>
            </a:r>
            <a:endParaRPr lang="nl-NL" sz="2000" b="0" i="0" u="none" strike="noStrike" baseline="0" dirty="0">
              <a:solidFill>
                <a:srgbClr val="000000"/>
              </a:solidFill>
              <a:latin typeface="___WRD_EMBED_SUB_50"/>
            </a:endParaRPr>
          </a:p>
          <a:p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- Je maakt realistische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kostenberekeningen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 en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begrotingsvoorstellen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. </a:t>
            </a:r>
            <a:endParaRPr lang="nl-NL" sz="2000" b="0" i="0" u="none" strike="noStrike" baseline="0" dirty="0">
              <a:solidFill>
                <a:srgbClr val="000000"/>
              </a:solidFill>
              <a:latin typeface="___WRD_EMBED_SUB_50"/>
            </a:endParaRPr>
          </a:p>
          <a:p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- Je maakt volledige en nauwkeurige rapportages van de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analyses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 van de opbrengst. </a:t>
            </a:r>
            <a:endParaRPr lang="nl-NL" sz="2000" b="0" i="0" u="none" strike="noStrike" baseline="0" dirty="0">
              <a:solidFill>
                <a:srgbClr val="000000"/>
              </a:solidFill>
              <a:latin typeface="___WRD_EMBED_SUB_50"/>
            </a:endParaRP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1800" b="1" i="0" u="none" strike="noStrike" baseline="0" dirty="0">
                <a:latin typeface="___WRD_EMBED_SUB_50"/>
              </a:rPr>
              <a:t>Norm voor voldoende: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  <a:p>
            <a:endParaRPr lang="nl-NL" sz="1800" b="0" i="0" u="none" strike="noStrike" baseline="0" dirty="0">
              <a:latin typeface="___WRD_EMBED_SUB_50"/>
            </a:endParaRPr>
          </a:p>
          <a:p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- Je analyseert grondig gegevens over de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opbrengst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 en trekt hieruit logische conclusies. </a:t>
            </a:r>
            <a:endParaRPr lang="nl-NL" sz="2000" b="0" i="0" u="none" strike="noStrike" baseline="0" dirty="0">
              <a:solidFill>
                <a:srgbClr val="000000"/>
              </a:solidFill>
              <a:latin typeface="___WRD_EMBED_SUB_50"/>
            </a:endParaRPr>
          </a:p>
          <a:p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- Je maakt realistische </a:t>
            </a:r>
            <a:r>
              <a:rPr lang="nl-NL" sz="2000" b="1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kostenberekeningen</a:t>
            </a:r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 en </a:t>
            </a:r>
            <a:r>
              <a:rPr lang="nl-NL" sz="2000" b="1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begrotingsvoorstellen</a:t>
            </a:r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. </a:t>
            </a:r>
          </a:p>
          <a:p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- Je maakt volledige en nauwkeurige rapportages van de </a:t>
            </a:r>
            <a:r>
              <a:rPr lang="nl-NL" sz="2000" b="1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analyses</a:t>
            </a:r>
            <a:r>
              <a:rPr lang="nl-NL" sz="2000" b="0" i="0" u="none" strike="noStrike" baseline="0" dirty="0">
                <a:solidFill>
                  <a:schemeClr val="bg1">
                    <a:lumMod val="75000"/>
                  </a:schemeClr>
                </a:solidFill>
                <a:latin typeface="___WRD_EMBED_SUB_50"/>
              </a:rPr>
              <a:t> van de opbrengst. 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886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- Je analyseert grondig gegevens over de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opbrengst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 en trekt hieruit logische conclusies.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3EA2D0-9108-44F0-BAC1-42A4D44C762F}"/>
              </a:ext>
            </a:extLst>
          </p:cNvPr>
          <p:cNvSpPr txBox="1"/>
          <p:nvPr/>
        </p:nvSpPr>
        <p:spPr>
          <a:xfrm>
            <a:off x="3034718" y="3112126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B1-K2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  <a:r>
              <a:rPr lang="nl-NL" sz="1800" b="1" i="0" u="none" strike="noStrike" baseline="0" dirty="0">
                <a:latin typeface="___WRD_EMBED_SUB_50"/>
              </a:rPr>
              <a:t>Werken aan de aanpak van sociale problematiek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</p:txBody>
      </p:sp>
      <p:pic>
        <p:nvPicPr>
          <p:cNvPr id="1026" name="Picture 2" descr="Hoe los ik een natuurkunde opgave op?">
            <a:extLst>
              <a:ext uri="{FF2B5EF4-FFF2-40B4-BE49-F238E27FC236}">
                <a16:creationId xmlns:a16="http://schemas.microsoft.com/office/drawing/2014/main" id="{342714AE-4401-4C67-8BB3-37E092FC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38" y="3978942"/>
            <a:ext cx="4830924" cy="16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5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Je analyseert grondig gegevens over de </a:t>
            </a:r>
            <a:r>
              <a:rPr lang="nl-NL" sz="2000" b="1" i="0" u="none" strike="noStrike" baseline="0" dirty="0">
                <a:solidFill>
                  <a:srgbClr val="0070C0"/>
                </a:solidFill>
                <a:latin typeface="___WRD_EMBED_SUB_50"/>
              </a:rPr>
              <a:t>opbrengst</a:t>
            </a:r>
            <a:r>
              <a:rPr lang="nl-NL" sz="2000" b="0" i="0" u="none" strike="noStrike" baseline="0" dirty="0">
                <a:solidFill>
                  <a:srgbClr val="161616"/>
                </a:solidFill>
                <a:latin typeface="___WRD_EMBED_SUB_50"/>
              </a:rPr>
              <a:t> en trekt hieruit logische conclusies.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BBCAB4-82AD-487D-A9B8-25A3C7918948}"/>
              </a:ext>
            </a:extLst>
          </p:cNvPr>
          <p:cNvSpPr txBox="1"/>
          <p:nvPr/>
        </p:nvSpPr>
        <p:spPr>
          <a:xfrm>
            <a:off x="1224792" y="2723744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1" u="none" strike="noStrike" baseline="0" dirty="0">
                <a:solidFill>
                  <a:srgbClr val="161616"/>
                </a:solidFill>
                <a:latin typeface="___WRD_EMBED_SUB_50"/>
              </a:rPr>
              <a:t>Wat was de opbrengst van het Verhalencafé?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103245B-3CF5-44AA-8377-0911B7A8545F}"/>
              </a:ext>
            </a:extLst>
          </p:cNvPr>
          <p:cNvGrpSpPr/>
          <p:nvPr/>
        </p:nvGrpSpPr>
        <p:grpSpPr>
          <a:xfrm>
            <a:off x="5898838" y="2359916"/>
            <a:ext cx="5231318" cy="3618964"/>
            <a:chOff x="5898838" y="2359916"/>
            <a:chExt cx="5231318" cy="361896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3F42C4E-8FA2-4421-99C1-CF38AEA8AA8D}"/>
                </a:ext>
              </a:extLst>
            </p:cNvPr>
            <p:cNvGrpSpPr/>
            <p:nvPr/>
          </p:nvGrpSpPr>
          <p:grpSpPr>
            <a:xfrm>
              <a:off x="5898838" y="2359916"/>
              <a:ext cx="5231318" cy="3618964"/>
              <a:chOff x="1381125" y="4443210"/>
              <a:chExt cx="3320335" cy="2414789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B8AE70D8-5AE3-42F7-A718-D17ABB9C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046EFEA4-397E-434A-9FDE-482A8C629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89154CB-B52C-416B-AE3D-78796868A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40" t="17964" r="8770" b="26881"/>
            <a:stretch/>
          </p:blipFill>
          <p:spPr>
            <a:xfrm>
              <a:off x="7626124" y="3459126"/>
              <a:ext cx="1845048" cy="596716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C49A58CF-04BD-4DEF-97EE-788EB5D0402C}"/>
              </a:ext>
            </a:extLst>
          </p:cNvPr>
          <p:cNvSpPr txBox="1"/>
          <p:nvPr/>
        </p:nvSpPr>
        <p:spPr>
          <a:xfrm>
            <a:off x="1728131" y="3487128"/>
            <a:ext cx="3514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161616"/>
                </a:solidFill>
                <a:latin typeface="___WRD_EMBED_SUB_50"/>
              </a:rPr>
              <a:t>Ontwikkeling studenten</a:t>
            </a:r>
            <a:endParaRPr lang="nl-NL" sz="2000" b="0" i="1" u="none" strike="noStrike" baseline="0" dirty="0">
              <a:solidFill>
                <a:srgbClr val="161616"/>
              </a:solidFill>
              <a:latin typeface="___WRD_EMBED_SUB_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161616"/>
                </a:solidFill>
                <a:latin typeface="___WRD_EMBED_SUB_50"/>
              </a:rPr>
              <a:t>Meer naamsbekendheid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1" u="none" strike="noStrike" baseline="0" dirty="0">
                <a:solidFill>
                  <a:srgbClr val="161616"/>
                </a:solidFill>
                <a:latin typeface="___WRD_EMBED_SUB_50"/>
              </a:rPr>
              <a:t>Hogere tevredenheid 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161616"/>
                </a:solidFill>
                <a:latin typeface="___WRD_EMBED_SUB_50"/>
              </a:rPr>
              <a:t>…</a:t>
            </a:r>
            <a:endParaRPr lang="nl-NL" sz="2000" b="0" i="1" u="none" strike="noStrike" baseline="0" dirty="0">
              <a:solidFill>
                <a:srgbClr val="161616"/>
              </a:solidFill>
              <a:latin typeface="___WRD_EMBED_SUB_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0" i="1" u="none" strike="noStrike" baseline="0" dirty="0">
              <a:solidFill>
                <a:srgbClr val="161616"/>
              </a:solidFill>
              <a:latin typeface="___WRD_EMBED_SUB_50"/>
            </a:endParaRPr>
          </a:p>
        </p:txBody>
      </p:sp>
    </p:spTree>
    <p:extLst>
      <p:ext uri="{BB962C8B-B14F-4D97-AF65-F5344CB8AC3E}">
        <p14:creationId xmlns:p14="http://schemas.microsoft.com/office/powerpoint/2010/main" val="2788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549</Words>
  <Application>Microsoft Office PowerPoint</Application>
  <PresentationFormat>Breedbeeld</PresentationFormat>
  <Paragraphs>202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___WRD_EMBED_SUB_50</vt:lpstr>
      <vt:lpstr>Arial</vt:lpstr>
      <vt:lpstr>Calibri</vt:lpstr>
      <vt:lpstr>Calibri Light</vt:lpstr>
      <vt:lpstr>Times New Roman</vt:lpstr>
      <vt:lpstr>Thema1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Proeve van bekwaamheid</dc:title>
  <dc:creator>Thomas Noordeloos</dc:creator>
  <cp:lastModifiedBy>Thomas Noordeloos</cp:lastModifiedBy>
  <cp:revision>2</cp:revision>
  <dcterms:created xsi:type="dcterms:W3CDTF">2020-09-21T08:13:19Z</dcterms:created>
  <dcterms:modified xsi:type="dcterms:W3CDTF">2020-09-21T09:21:11Z</dcterms:modified>
</cp:coreProperties>
</file>